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94161-3AF4-443D-9CD3-9BCA8EF10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B419FA-2CBA-407F-89E9-F0959967B6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AAC6B-A07B-4D2B-BF0F-A3E9A8BD7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1EFCD-FD38-4EB1-8CFD-42A04630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CB917-B8A8-431E-B83D-2EF0640F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23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B6122-4932-4E72-AE41-D971E057F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A7D4BD-82F7-4A2B-8BB7-53E4F72C9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84F97-4B03-4E14-A671-E455BEE3B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FA786-3E02-4D7A-A785-D26F28C7A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C52E-7B20-4B5F-8667-076A7F0C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1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E82DF3-C1BC-48FE-A883-75C046E06A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39D2-517F-4800-A2C1-D2FBB5AB4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157EF-7C11-4ADA-8E5F-2B8054041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F473C-DF72-4673-8C1D-955CD9833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1B3E9-73B5-4EFF-81D4-55958EFC4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5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DAFB-2B36-42F4-A723-8ECFA03C7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9E2E7-8990-4101-B18C-3357C2589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53DC1-184B-4F06-9A25-F57AE5EC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1A11A-19FE-4794-8D0D-2986796C7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0B02-71C0-4491-94A1-1D67E0C95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5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7255B-AC29-4286-8EC8-9067BB81A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C9FDF-EFB0-4F30-9888-C84FACA6B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89AD7-B42E-4C34-8BC8-27FA57D5F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4530B-CA95-4062-BDF2-40DB7E83E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7F74F-0094-4BED-AEA2-99103886D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8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B9260-75C9-4094-AD30-E6ACC7CBF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464CC-3598-469D-A784-F29068F02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91F7E-6CD0-4CF7-A65B-613F93415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CEAF3-121F-41F9-88A8-637B6D71A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096356-EC23-45A4-AD02-43129F35A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04C6F1-3F9D-4CED-9658-D7D00D973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71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C6C7C-322E-49F2-BD89-0BFA971C7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3A68A-8C41-42BB-836B-4971F036E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879A3D-1509-4E8C-AA66-BBDC405D8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49AAB7-2F66-4FB8-BBEC-33AC8F31CE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1D812F-009F-498C-A421-3A4037809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96C264-1551-4905-AA4C-1DC1DEEE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1B4009-BD12-43F1-9FC0-48553973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53BC6F-230E-4A57-B490-2F096C07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17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FDF69-03EC-4C88-B82A-464EFAB62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F1F308-CDED-44FB-90A5-7DB88C82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595ED7-6114-49F6-97DE-0F08AB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FED1DE-B315-4994-881B-CEAB6DE53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9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808F52-2D48-443D-8EF3-57DF457FF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525FA-FB5D-4427-8F95-912FBA59F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B2A538-DD47-42EB-8E23-B8E304AC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09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A1C7A-978D-410A-88D9-9A1AF9A3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0CCA9-A074-4019-890D-43963119B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12A948-87AA-4E4F-8ABB-2E369B855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C63AB-5316-4006-98E6-BAD0EFE25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6BBFC-E049-4D9A-BF76-2E8902F04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650848-C2A0-4A3B-8018-FA75F84F4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1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BF0E-B835-43FA-82B0-C5FF6DC6A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46C12B-AD12-4F0B-9C73-1CF4546AC3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650D5-C9E3-4538-A149-9203D6F0E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64330-C89C-4F81-AF36-BFA6D61B4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7C7AE-4125-4488-8523-21E731E3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AB5A4-37D1-4E66-BBEB-4CFF23A6D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6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B9ACEC-4DC1-42E9-8A24-E01610E20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9638AB-3428-437C-867A-A20201ED3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61E03-3EF6-47A5-A35F-0FFAD17125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94F8D-2150-4FF8-A071-5F46F9D800C6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B3A85-A965-4566-954D-8FCA55258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9797E-58C3-468E-BEF0-678F980D4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C2C1-9FB8-482E-A5C2-2F7370A4B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7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text&#10;&#10;Description automatically generated">
            <a:extLst>
              <a:ext uri="{FF2B5EF4-FFF2-40B4-BE49-F238E27FC236}">
                <a16:creationId xmlns:a16="http://schemas.microsoft.com/office/drawing/2014/main" id="{04807B8B-7A5C-A5E8-AAD5-46CB0D4A6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931" t="-57134" r="-23523" b="-20862"/>
          <a:stretch/>
        </p:blipFill>
        <p:spPr>
          <a:xfrm>
            <a:off x="1431818" y="1014609"/>
            <a:ext cx="6647470" cy="48726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AD29AE-B636-6EFA-22CC-E14117FF7FB4}"/>
              </a:ext>
            </a:extLst>
          </p:cNvPr>
          <p:cNvSpPr txBox="1"/>
          <p:nvPr/>
        </p:nvSpPr>
        <p:spPr>
          <a:xfrm>
            <a:off x="1431817" y="3210626"/>
            <a:ext cx="149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</a:t>
            </a:r>
            <a:r>
              <a:rPr lang="en-US" dirty="0"/>
              <a:t>Caspase1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54895AA-697F-DC05-E4A2-1CBAE3180816}"/>
              </a:ext>
            </a:extLst>
          </p:cNvPr>
          <p:cNvCxnSpPr>
            <a:cxnSpLocks/>
          </p:cNvCxnSpPr>
          <p:nvPr/>
        </p:nvCxnSpPr>
        <p:spPr>
          <a:xfrm>
            <a:off x="6392448" y="384543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15681C3-DDA4-F90E-B6D3-CF2637355446}"/>
              </a:ext>
            </a:extLst>
          </p:cNvPr>
          <p:cNvCxnSpPr>
            <a:cxnSpLocks/>
          </p:cNvCxnSpPr>
          <p:nvPr/>
        </p:nvCxnSpPr>
        <p:spPr>
          <a:xfrm>
            <a:off x="6370943" y="321977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B04E7B-0171-0391-077B-E196B60CDDEE}"/>
              </a:ext>
            </a:extLst>
          </p:cNvPr>
          <p:cNvCxnSpPr>
            <a:cxnSpLocks/>
          </p:cNvCxnSpPr>
          <p:nvPr/>
        </p:nvCxnSpPr>
        <p:spPr>
          <a:xfrm>
            <a:off x="6367875" y="276354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6584DF-3CDF-6F93-DDDE-0DF008E37FA9}"/>
              </a:ext>
            </a:extLst>
          </p:cNvPr>
          <p:cNvCxnSpPr>
            <a:cxnSpLocks/>
          </p:cNvCxnSpPr>
          <p:nvPr/>
        </p:nvCxnSpPr>
        <p:spPr>
          <a:xfrm>
            <a:off x="6395051" y="461667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7732CC-B92D-7C09-322E-C0F8950B0589}"/>
              </a:ext>
            </a:extLst>
          </p:cNvPr>
          <p:cNvCxnSpPr>
            <a:cxnSpLocks/>
          </p:cNvCxnSpPr>
          <p:nvPr/>
        </p:nvCxnSpPr>
        <p:spPr>
          <a:xfrm>
            <a:off x="3422336" y="1999087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C4939E-8CC0-427D-465C-3E18C73C1BF6}"/>
              </a:ext>
            </a:extLst>
          </p:cNvPr>
          <p:cNvCxnSpPr>
            <a:cxnSpLocks/>
          </p:cNvCxnSpPr>
          <p:nvPr/>
        </p:nvCxnSpPr>
        <p:spPr>
          <a:xfrm>
            <a:off x="4893174" y="2002630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E616CDC-1100-2D09-657E-9D660AFC1454}"/>
              </a:ext>
            </a:extLst>
          </p:cNvPr>
          <p:cNvSpPr txBox="1"/>
          <p:nvPr/>
        </p:nvSpPr>
        <p:spPr>
          <a:xfrm>
            <a:off x="2489574" y="1999087"/>
            <a:ext cx="61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2AD736-CAD8-10DE-E17E-948B98AB97FD}"/>
              </a:ext>
            </a:extLst>
          </p:cNvPr>
          <p:cNvSpPr txBox="1"/>
          <p:nvPr/>
        </p:nvSpPr>
        <p:spPr>
          <a:xfrm>
            <a:off x="2474480" y="2308033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8939DF-56A3-3798-BC29-23A7A0110F17}"/>
              </a:ext>
            </a:extLst>
          </p:cNvPr>
          <p:cNvCxnSpPr>
            <a:cxnSpLocks/>
          </p:cNvCxnSpPr>
          <p:nvPr/>
        </p:nvCxnSpPr>
        <p:spPr>
          <a:xfrm>
            <a:off x="2932917" y="3419889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4F8DAD0-5997-1BDA-7C24-14854228237C}"/>
              </a:ext>
            </a:extLst>
          </p:cNvPr>
          <p:cNvSpPr txBox="1"/>
          <p:nvPr/>
        </p:nvSpPr>
        <p:spPr>
          <a:xfrm>
            <a:off x="3322464" y="2013264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+      +      -     +      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A345F8-F782-53C6-A0AE-934F9B320503}"/>
              </a:ext>
            </a:extLst>
          </p:cNvPr>
          <p:cNvSpPr txBox="1"/>
          <p:nvPr/>
        </p:nvSpPr>
        <p:spPr>
          <a:xfrm>
            <a:off x="3326009" y="2240095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 -      +      -      -      +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AE9B65-3416-494B-872C-773AEDB6DDD3}"/>
              </a:ext>
            </a:extLst>
          </p:cNvPr>
          <p:cNvSpPr txBox="1"/>
          <p:nvPr/>
        </p:nvSpPr>
        <p:spPr>
          <a:xfrm>
            <a:off x="6742224" y="256694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987B18-1084-82B2-ED98-091AA7E77F3B}"/>
              </a:ext>
            </a:extLst>
          </p:cNvPr>
          <p:cNvSpPr txBox="1"/>
          <p:nvPr/>
        </p:nvSpPr>
        <p:spPr>
          <a:xfrm>
            <a:off x="6735134" y="303975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0F9229-F6CF-7B78-FC20-B16FA77EDB4D}"/>
              </a:ext>
            </a:extLst>
          </p:cNvPr>
          <p:cNvSpPr txBox="1"/>
          <p:nvPr/>
        </p:nvSpPr>
        <p:spPr>
          <a:xfrm>
            <a:off x="6717413" y="369331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AC62BA-FD3A-F258-1038-34328496CB7E}"/>
              </a:ext>
            </a:extLst>
          </p:cNvPr>
          <p:cNvSpPr txBox="1"/>
          <p:nvPr/>
        </p:nvSpPr>
        <p:spPr>
          <a:xfrm>
            <a:off x="6646529" y="443050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218736-1DE7-0185-2ACB-09C8D1F48DD4}"/>
              </a:ext>
            </a:extLst>
          </p:cNvPr>
          <p:cNvSpPr txBox="1"/>
          <p:nvPr/>
        </p:nvSpPr>
        <p:spPr>
          <a:xfrm>
            <a:off x="1242565" y="421959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Caspase 1 p20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FFA3F49-78D4-D5BC-2ACA-2BAA7A436EE7}"/>
              </a:ext>
            </a:extLst>
          </p:cNvPr>
          <p:cNvCxnSpPr>
            <a:cxnSpLocks/>
          </p:cNvCxnSpPr>
          <p:nvPr/>
        </p:nvCxnSpPr>
        <p:spPr>
          <a:xfrm>
            <a:off x="2968355" y="4404264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12AF87B-0CB0-4794-876D-3FDE3AB9E019}"/>
              </a:ext>
            </a:extLst>
          </p:cNvPr>
          <p:cNvCxnSpPr>
            <a:cxnSpLocks/>
          </p:cNvCxnSpPr>
          <p:nvPr/>
        </p:nvCxnSpPr>
        <p:spPr>
          <a:xfrm>
            <a:off x="6424163" y="415262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33381FE-7294-233F-B9A6-BE366CEDF490}"/>
              </a:ext>
            </a:extLst>
          </p:cNvPr>
          <p:cNvSpPr txBox="1"/>
          <p:nvPr/>
        </p:nvSpPr>
        <p:spPr>
          <a:xfrm>
            <a:off x="6675641" y="396645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31D7B4-6311-86A7-D484-0703B531A304}"/>
              </a:ext>
            </a:extLst>
          </p:cNvPr>
          <p:cNvSpPr txBox="1"/>
          <p:nvPr/>
        </p:nvSpPr>
        <p:spPr>
          <a:xfrm>
            <a:off x="3698697" y="1604098"/>
            <a:ext cx="89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2AAD4D-1D53-24F8-DC65-2EFF1461CC9F}"/>
              </a:ext>
            </a:extLst>
          </p:cNvPr>
          <p:cNvSpPr txBox="1"/>
          <p:nvPr/>
        </p:nvSpPr>
        <p:spPr>
          <a:xfrm>
            <a:off x="4966300" y="158637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Ca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2452E5-6212-116F-47CD-5FDD59E4EBEE}"/>
              </a:ext>
            </a:extLst>
          </p:cNvPr>
          <p:cNvSpPr txBox="1"/>
          <p:nvPr/>
        </p:nvSpPr>
        <p:spPr>
          <a:xfrm>
            <a:off x="1377858" y="1885512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4C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9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2</cp:revision>
  <dcterms:created xsi:type="dcterms:W3CDTF">2022-10-11T16:41:56Z</dcterms:created>
  <dcterms:modified xsi:type="dcterms:W3CDTF">2023-03-10T18:11:36Z</dcterms:modified>
</cp:coreProperties>
</file>